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795FADA-63A2-483D-86AA-C3F49080A8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8CC30DFB-7201-44C3-BFCF-DE6495F380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E1CD774-5A2B-424D-B0F1-E74A81FCF0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A430E-D0FC-4FC1-8782-B8C79C94CAB7}" type="datetimeFigureOut">
              <a:rPr lang="ru-RU" smtClean="0"/>
              <a:t>06.04.2021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B08CDFF-0C02-43D6-9D81-070BD6417F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2F4A6D8-00BB-4569-A9A2-65B6B51D3D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3C191-EB26-496C-AB81-04B13CDF47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62244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6779B71-9A65-4E24-AAB0-EEA9B29620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691AC857-5192-42C4-9AB7-48F8074272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731958D-2882-4F85-86D6-03B1DE7DE3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A430E-D0FC-4FC1-8782-B8C79C94CAB7}" type="datetimeFigureOut">
              <a:rPr lang="ru-RU" smtClean="0"/>
              <a:t>06.04.2021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68968FA-80B2-4745-9F1C-EA21271AD4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CC3768D-84BC-4FB2-ADA0-2DC7DC35F0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3C191-EB26-496C-AB81-04B13CDF47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84080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7BEB1005-E59C-4BE4-8057-1D324A92528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28C0D523-8D79-43AA-9545-AF040DD8D4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C97C495-BADF-4B54-A165-046C9E0101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A430E-D0FC-4FC1-8782-B8C79C94CAB7}" type="datetimeFigureOut">
              <a:rPr lang="ru-RU" smtClean="0"/>
              <a:t>06.04.2021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DF70E02-2FE2-4D0F-B9A8-F600D141C3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ED5CDD1-643F-404E-85A5-04DCF4D96D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3C191-EB26-496C-AB81-04B13CDF47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9391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8ECAAEF-08F4-4599-B3D4-513BB14800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451DDDD-6EEB-4A2B-830E-F874FF7998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F83A713-A83E-4022-9CE7-42A0CD8627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A430E-D0FC-4FC1-8782-B8C79C94CAB7}" type="datetimeFigureOut">
              <a:rPr lang="ru-RU" smtClean="0"/>
              <a:t>06.04.2021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DE67BC5-4262-4C88-9947-1CA2741601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F6B318F-CFB4-40CE-93C4-9B96155D0E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3C191-EB26-496C-AB81-04B13CDF47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63850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F019EE0-BB75-4610-AB9D-8BF17096EA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9B6E498-572E-41C0-B993-0DE657F7A4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0BF56D8-D57D-47C0-ABF7-377AF510FC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A430E-D0FC-4FC1-8782-B8C79C94CAB7}" type="datetimeFigureOut">
              <a:rPr lang="ru-RU" smtClean="0"/>
              <a:t>06.04.2021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9E5BDF9-A2AF-4FB1-AB98-479C679E1A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1973602-237E-48CB-B5A3-1A22945D44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3C191-EB26-496C-AB81-04B13CDF47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83599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7546067-D484-4A86-BCCF-9C6E3CEAC8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D74913E-4830-48AD-834E-2526E2A0DFD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9DA420D-70F0-4764-893F-656A8D47F1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E42B312-2E21-4997-B319-C3AD761DD8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A430E-D0FC-4FC1-8782-B8C79C94CAB7}" type="datetimeFigureOut">
              <a:rPr lang="ru-RU" smtClean="0"/>
              <a:t>06.04.2021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2B0F8BB-67E6-4511-8337-7B5E8535D0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971025A-49E7-48CE-BC46-34DF54F74E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3C191-EB26-496C-AB81-04B13CDF47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50206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D716426-8E24-4465-8D82-FF1441F060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0F6FBF8-640A-4296-807D-4FC8A4CD12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FB2C5A13-9906-4444-ABDE-09964B80CD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661DB0E8-FC6F-408B-AB74-F0FDC848DB7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79C77E29-9C4D-4AA6-970A-85E1EC84CCD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0D6F8BC9-3451-4A9F-BACF-7DC6A99937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A430E-D0FC-4FC1-8782-B8C79C94CAB7}" type="datetimeFigureOut">
              <a:rPr lang="ru-RU" smtClean="0"/>
              <a:t>06.04.2021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1158DE55-9195-461A-85AF-D40085F8E2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49739DC7-BBD5-41E4-9CAD-3ECB341CDA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3C191-EB26-496C-AB81-04B13CDF47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5359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375E0AC-120C-49BE-AE00-57D8D662D9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24DBB0D0-CBCD-49EE-AE27-94E5D08445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A430E-D0FC-4FC1-8782-B8C79C94CAB7}" type="datetimeFigureOut">
              <a:rPr lang="ru-RU" smtClean="0"/>
              <a:t>06.04.2021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726B739D-1B2B-49AE-89D2-D095548BE6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FDAAEF51-83C7-4F4D-9942-45B17337D0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3C191-EB26-496C-AB81-04B13CDF47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58795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0B496CFB-CD4F-4973-BC70-1520C99088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A430E-D0FC-4FC1-8782-B8C79C94CAB7}" type="datetimeFigureOut">
              <a:rPr lang="ru-RU" smtClean="0"/>
              <a:t>06.04.2021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1D5A4830-D321-4600-8D9D-D4D29D4B5C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9E84C6A1-3A03-4AF0-9547-7A735D684C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3C191-EB26-496C-AB81-04B13CDF47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41863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1DD71A9-5349-451B-B22A-5899C76DE9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6145989-7D7A-467E-B3C8-92402C4A27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2B149DA4-05FC-4EFA-9A81-C23210C4A9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1D4C4E0-6790-42D1-83A4-316A9CE2F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A430E-D0FC-4FC1-8782-B8C79C94CAB7}" type="datetimeFigureOut">
              <a:rPr lang="ru-RU" smtClean="0"/>
              <a:t>06.04.2021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F3B2DFF-C834-4C0B-9358-693C478015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1976549-AAE6-46C8-8526-9150F9A58A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3C191-EB26-496C-AB81-04B13CDF47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3666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C3443EE-26EB-4DFF-8926-150A43073A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67D5697D-7EE3-48B4-8301-41C756E8E3C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9EF80620-650E-414C-B808-5550D8B84D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B0254DE-FDA7-425F-8795-77044E8691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A430E-D0FC-4FC1-8782-B8C79C94CAB7}" type="datetimeFigureOut">
              <a:rPr lang="ru-RU" smtClean="0"/>
              <a:t>06.04.2021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AF08F51-23D3-4482-9BD5-1044E81860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9DA9961-4F9B-48A4-8DE6-07D34F68E6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3C191-EB26-496C-AB81-04B13CDF47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51916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EBE9264-2523-4F8D-BB35-01CF587ADC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F442C76-6793-4363-8C6A-9FD685FD5F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6ABF4BF-A60B-4C9A-8EC1-95CC8454B2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AA430E-D0FC-4FC1-8782-B8C79C94CAB7}" type="datetimeFigureOut">
              <a:rPr lang="ru-RU" smtClean="0"/>
              <a:t>06.04.2021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7EC5F0C-6E05-41F2-8FFE-D302B806235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68D82CA-693B-4404-8301-D32D9C7C720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E3C191-EB26-496C-AB81-04B13CDF47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01854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8BC579A-9416-4150-8BBE-C0FE31B21E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37ED9CF-6F7F-4EE5-B2F8-8A028D0C92A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ЯДРО РИНЦ – это лучшие публикации российских ученых, включенные хотя бы в одну из трех систем научного цитирования:</a:t>
            </a: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ru-RU" dirty="0" err="1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Web</a:t>
            </a:r>
            <a:r>
              <a:rPr lang="ru-RU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ru-RU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Science</a:t>
            </a:r>
            <a:r>
              <a:rPr lang="ru-RU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Core</a:t>
            </a:r>
            <a:r>
              <a:rPr lang="ru-RU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Collection</a:t>
            </a:r>
            <a:r>
              <a:rPr lang="ru-RU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r>
              <a:rPr lang="ru-RU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Scopus,</a:t>
            </a:r>
          </a:p>
          <a:p>
            <a:r>
              <a:rPr lang="ru-RU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dirty="0" err="1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Russian</a:t>
            </a:r>
            <a:r>
              <a:rPr lang="ru-RU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Science</a:t>
            </a:r>
            <a:r>
              <a:rPr lang="ru-RU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Citation</a:t>
            </a:r>
            <a:r>
              <a:rPr lang="ru-RU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Index</a:t>
            </a:r>
            <a:r>
              <a:rPr lang="ru-RU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86AA1D8C-D885-435F-9D9C-4A6B7EC00C5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Russian Science Citation Index (RSCI) – </a:t>
            </a:r>
            <a:r>
              <a:rPr lang="ru-RU" i="1" dirty="0">
                <a:latin typeface="Arial" panose="020B0604020202020204" pitchFamily="34" charset="0"/>
                <a:cs typeface="Arial" panose="020B0604020202020204" pitchFamily="34" charset="0"/>
              </a:rPr>
              <a:t>это: библиографическая мультидисциплинарная база данных публикаций </a:t>
            </a:r>
          </a:p>
          <a:p>
            <a:endParaRPr lang="ru-RU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База данных RSCI включает 771 российский научный журнала + 6 журналов из стран СНГ.</a:t>
            </a:r>
          </a:p>
        </p:txBody>
      </p:sp>
    </p:spTree>
    <p:extLst>
      <p:ext uri="{BB962C8B-B14F-4D97-AF65-F5344CB8AC3E}">
        <p14:creationId xmlns:p14="http://schemas.microsoft.com/office/powerpoint/2010/main" val="1105151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D155EFF-DDC5-47F9-9960-B945ADD5D7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"/>
            <a:ext cx="10515600" cy="661736"/>
          </a:xfrm>
        </p:spPr>
        <p:txBody>
          <a:bodyPr>
            <a:noAutofit/>
          </a:bodyPr>
          <a:lstStyle/>
          <a:p>
            <a:r>
              <a:rPr lang="ru-RU" sz="3200" i="1" dirty="0">
                <a:highlight>
                  <a:srgbClr val="00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На сайте </a:t>
            </a:r>
            <a:r>
              <a:rPr lang="en-US" sz="3200" i="1" dirty="0" err="1">
                <a:highlight>
                  <a:srgbClr val="00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eLibrary</a:t>
            </a:r>
            <a:r>
              <a:rPr lang="en-US" sz="3200" i="1" dirty="0">
                <a:highlight>
                  <a:srgbClr val="00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i="1" dirty="0">
                <a:highlight>
                  <a:srgbClr val="00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зайти на вкладку </a:t>
            </a:r>
            <a:r>
              <a:rPr lang="ru-RU" sz="3200" b="1" i="1" dirty="0">
                <a:highlight>
                  <a:srgbClr val="00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Авторам</a:t>
            </a:r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DF8FBB78-BEEC-435B-9460-C4816DFE81F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17201" t="8613" r="18871" b="28242"/>
          <a:stretch/>
        </p:blipFill>
        <p:spPr>
          <a:xfrm>
            <a:off x="838200" y="878890"/>
            <a:ext cx="10134600" cy="5979108"/>
          </a:xfrm>
        </p:spPr>
      </p:pic>
      <p:cxnSp>
        <p:nvCxnSpPr>
          <p:cNvPr id="7" name="Прямая со стрелкой 6">
            <a:extLst>
              <a:ext uri="{FF2B5EF4-FFF2-40B4-BE49-F238E27FC236}">
                <a16:creationId xmlns:a16="http://schemas.microsoft.com/office/drawing/2014/main" id="{687E9BAC-1A30-4ADD-8DD4-247BD76070F7}"/>
              </a:ext>
            </a:extLst>
          </p:cNvPr>
          <p:cNvCxnSpPr>
            <a:cxnSpLocks/>
          </p:cNvCxnSpPr>
          <p:nvPr/>
        </p:nvCxnSpPr>
        <p:spPr>
          <a:xfrm flipH="1">
            <a:off x="7045693" y="1299119"/>
            <a:ext cx="1617044" cy="777240"/>
          </a:xfrm>
          <a:prstGeom prst="straightConnector1">
            <a:avLst/>
          </a:prstGeom>
          <a:ln w="3810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Овал 8">
            <a:extLst>
              <a:ext uri="{FF2B5EF4-FFF2-40B4-BE49-F238E27FC236}">
                <a16:creationId xmlns:a16="http://schemas.microsoft.com/office/drawing/2014/main" id="{C312A82B-0A3D-4C3C-A0FE-984B012937A6}"/>
              </a:ext>
            </a:extLst>
          </p:cNvPr>
          <p:cNvSpPr/>
          <p:nvPr/>
        </p:nvSpPr>
        <p:spPr>
          <a:xfrm>
            <a:off x="6460794" y="2125069"/>
            <a:ext cx="750771" cy="336884"/>
          </a:xfrm>
          <a:prstGeom prst="ellipse">
            <a:avLst/>
          </a:prstGeom>
          <a:noFill/>
          <a:ln w="28575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81308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A383E6B-4FA8-41E0-950E-669BC9B322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671803"/>
          </a:xfrm>
        </p:spPr>
        <p:txBody>
          <a:bodyPr>
            <a:normAutofit fontScale="90000"/>
          </a:bodyPr>
          <a:lstStyle/>
          <a:p>
            <a:pPr algn="ctr"/>
            <a:r>
              <a:rPr lang="ru-RU" i="1" dirty="0">
                <a:highlight>
                  <a:srgbClr val="00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Далее – Поиск журналов</a:t>
            </a:r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98A6B022-8BBE-4422-8883-0E3B213D809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28008" t="2432" r="20489" b="2361"/>
          <a:stretch/>
        </p:blipFill>
        <p:spPr>
          <a:xfrm>
            <a:off x="1632857" y="886408"/>
            <a:ext cx="9601200" cy="5971592"/>
          </a:xfrm>
        </p:spPr>
      </p:pic>
      <p:cxnSp>
        <p:nvCxnSpPr>
          <p:cNvPr id="7" name="Прямая со стрелкой 6">
            <a:extLst>
              <a:ext uri="{FF2B5EF4-FFF2-40B4-BE49-F238E27FC236}">
                <a16:creationId xmlns:a16="http://schemas.microsoft.com/office/drawing/2014/main" id="{D120B3D0-B468-4BEB-90CB-3CEB4332438A}"/>
              </a:ext>
            </a:extLst>
          </p:cNvPr>
          <p:cNvCxnSpPr/>
          <p:nvPr/>
        </p:nvCxnSpPr>
        <p:spPr>
          <a:xfrm flipH="1">
            <a:off x="4261282" y="4643021"/>
            <a:ext cx="2796466" cy="461639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552645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0A4B007-5965-454A-B5C5-4893B6FA2A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1"/>
            <a:ext cx="10515600" cy="665825"/>
          </a:xfrm>
        </p:spPr>
        <p:txBody>
          <a:bodyPr>
            <a:noAutofit/>
          </a:bodyPr>
          <a:lstStyle/>
          <a:p>
            <a:r>
              <a:rPr lang="ru-RU" sz="2000" dirty="0">
                <a:highlight>
                  <a:srgbClr val="00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Далее можем поставить фильтр по тематике (например: экономика, социология) и среди них отобрать журналы, входящие в ядро РИНЦ</a:t>
            </a:r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27163E08-532C-47CD-8892-8547A7D3EEA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16669" t="5863" r="19041"/>
          <a:stretch/>
        </p:blipFill>
        <p:spPr>
          <a:xfrm>
            <a:off x="989044" y="736848"/>
            <a:ext cx="9806474" cy="6121152"/>
          </a:xfrm>
        </p:spPr>
      </p:pic>
      <p:sp>
        <p:nvSpPr>
          <p:cNvPr id="6" name="Овал 5">
            <a:extLst>
              <a:ext uri="{FF2B5EF4-FFF2-40B4-BE49-F238E27FC236}">
                <a16:creationId xmlns:a16="http://schemas.microsoft.com/office/drawing/2014/main" id="{A6377069-36A4-40A9-9C8B-F179F604BC65}"/>
              </a:ext>
            </a:extLst>
          </p:cNvPr>
          <p:cNvSpPr/>
          <p:nvPr/>
        </p:nvSpPr>
        <p:spPr>
          <a:xfrm>
            <a:off x="3764947" y="2053324"/>
            <a:ext cx="905070" cy="30791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>
            <a:extLst>
              <a:ext uri="{FF2B5EF4-FFF2-40B4-BE49-F238E27FC236}">
                <a16:creationId xmlns:a16="http://schemas.microsoft.com/office/drawing/2014/main" id="{8F1CCD65-0F51-400B-81E4-0EA6270759D8}"/>
              </a:ext>
            </a:extLst>
          </p:cNvPr>
          <p:cNvSpPr/>
          <p:nvPr/>
        </p:nvSpPr>
        <p:spPr>
          <a:xfrm>
            <a:off x="3888419" y="2965142"/>
            <a:ext cx="292964" cy="976543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684519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101</Words>
  <Application>Microsoft Office PowerPoint</Application>
  <PresentationFormat>Широкоэкранный</PresentationFormat>
  <Paragraphs>10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Тема Office</vt:lpstr>
      <vt:lpstr>Презентация PowerPoint</vt:lpstr>
      <vt:lpstr>На сайте eLibrary зайти на вкладку Авторам</vt:lpstr>
      <vt:lpstr>Далее – Поиск журналов</vt:lpstr>
      <vt:lpstr>Далее можем поставить фильтр по тематике (например: экономика, социология) и среди них отобрать журналы, входящие в ядро РИНЦ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Егоров Дмитрий Олегович</dc:creator>
  <cp:lastModifiedBy>Егоров Дмитрий Олегович</cp:lastModifiedBy>
  <cp:revision>4</cp:revision>
  <dcterms:created xsi:type="dcterms:W3CDTF">2021-04-06T06:07:44Z</dcterms:created>
  <dcterms:modified xsi:type="dcterms:W3CDTF">2021-04-06T06:43:00Z</dcterms:modified>
</cp:coreProperties>
</file>