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95FADA-63A2-483D-86AA-C3F49080A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C30DFB-7201-44C3-BFCF-DE6495F38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1CD774-5A2B-424D-B0F1-E74A81FCF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430E-D0FC-4FC1-8782-B8C79C94CAB7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08CDFF-0C02-43D6-9D81-070BD641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F4A6D8-00BB-4569-A9A2-65B6B51D3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191-EB26-496C-AB81-04B13CDF4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22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779B71-9A65-4E24-AAB0-EEA9B2962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1AC857-5192-42C4-9AB7-48F8074272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31958D-2882-4F85-86D6-03B1DE7DE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430E-D0FC-4FC1-8782-B8C79C94CAB7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8968FA-80B2-4745-9F1C-EA21271AD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C3768D-84BC-4FB2-ADA0-2DC7DC35F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191-EB26-496C-AB81-04B13CDF4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408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BEB1005-E59C-4BE4-8057-1D324A9252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8C0D523-8D79-43AA-9545-AF040DD8D4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97C495-BADF-4B54-A165-046C9E010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430E-D0FC-4FC1-8782-B8C79C94CAB7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F70E02-2FE2-4D0F-B9A8-F600D141C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D5CDD1-643F-404E-85A5-04DCF4D9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191-EB26-496C-AB81-04B13CDF4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3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ECAAEF-08F4-4599-B3D4-513BB1480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51DDDD-6EEB-4A2B-830E-F874FF799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83A713-A83E-4022-9CE7-42A0CD862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430E-D0FC-4FC1-8782-B8C79C94CAB7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E67BC5-4262-4C88-9947-1CA27416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6B318F-CFB4-40CE-93C4-9B96155D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191-EB26-496C-AB81-04B13CDF4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38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019EE0-BB75-4610-AB9D-8BF17096E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B6E498-572E-41C0-B993-0DE657F7A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BF56D8-D57D-47C0-ABF7-377AF510F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430E-D0FC-4FC1-8782-B8C79C94CAB7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E5BDF9-A2AF-4FB1-AB98-479C679E1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973602-237E-48CB-B5A3-1A22945D4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191-EB26-496C-AB81-04B13CDF4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35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46067-D484-4A86-BCCF-9C6E3CEAC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74913E-4830-48AD-834E-2526E2A0DF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DA420D-70F0-4764-893F-656A8D47F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E42B312-2E21-4997-B319-C3AD761DD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430E-D0FC-4FC1-8782-B8C79C94CAB7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B0F8BB-67E6-4511-8337-7B5E8535D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71025A-49E7-48CE-BC46-34DF54F74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191-EB26-496C-AB81-04B13CDF4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02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16426-8E24-4465-8D82-FF1441F06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F6FBF8-640A-4296-807D-4FC8A4CD1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B2C5A13-9906-4444-ABDE-09964B80C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61DB0E8-FC6F-408B-AB74-F0FDC848D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9C77E29-9C4D-4AA6-970A-85E1EC84CC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D6F8BC9-3451-4A9F-BACF-7DC6A9993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430E-D0FC-4FC1-8782-B8C79C94CAB7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158DE55-9195-461A-85AF-D40085F8E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739DC7-BBD5-41E4-9CAD-3ECB341C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191-EB26-496C-AB81-04B13CDF4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3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75E0AC-120C-49BE-AE00-57D8D662D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DBB0D0-CBCD-49EE-AE27-94E5D0844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430E-D0FC-4FC1-8782-B8C79C94CAB7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6B739D-1B2B-49AE-89D2-D095548BE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AAEF51-83C7-4F4D-9942-45B17337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191-EB26-496C-AB81-04B13CDF4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87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B496CFB-CD4F-4973-BC70-1520C990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430E-D0FC-4FC1-8782-B8C79C94CAB7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D5A4830-D321-4600-8D9D-D4D29D4B5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E84C6A1-3A03-4AF0-9547-7A735D684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191-EB26-496C-AB81-04B13CDF4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186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DD71A9-5349-451B-B22A-5899C76DE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145989-7D7A-467E-B3C8-92402C4A2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B149DA4-05FC-4EFA-9A81-C23210C4A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D4C4E0-6790-42D1-83A4-316A9CE2F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430E-D0FC-4FC1-8782-B8C79C94CAB7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F3B2DFF-C834-4C0B-9358-693C4780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976549-AAE6-46C8-8526-9150F9A58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191-EB26-496C-AB81-04B13CDF4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66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3443EE-26EB-4DFF-8926-150A4307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7D5697D-7EE3-48B4-8301-41C756E8E3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EF80620-650E-414C-B808-5550D8B84D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0254DE-FDA7-425F-8795-77044E8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430E-D0FC-4FC1-8782-B8C79C94CAB7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F08F51-23D3-4482-9BD5-1044E8186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DA9961-4F9B-48A4-8DE6-07D34F68E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191-EB26-496C-AB81-04B13CDF4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191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BE9264-2523-4F8D-BB35-01CF587AD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442C76-6793-4363-8C6A-9FD685FD5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ABF4BF-A60B-4C9A-8EC1-95CC8454B2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A430E-D0FC-4FC1-8782-B8C79C94CAB7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EC5F0C-6E05-41F2-8FFE-D302B80623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8D82CA-693B-4404-8301-D32D9C7C72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3C191-EB26-496C-AB81-04B13CDF4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18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BC579A-9416-4150-8BBE-C0FE31B21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7ED9CF-6F7F-4EE5-B2F8-8A028D0C92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ЯДРО РИНЦ – это лучшие публикации российских ученых, включенные хотя бы в одну из трех систем научного цитирования: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Scopus,</a:t>
            </a:r>
          </a:p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Russian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Citation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AA1D8C-D885-435F-9D9C-4A6B7EC00C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Russian Science Citation Index (RSCI) –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это: библиографическая мультидисциплинарная база данных публикаций </a:t>
            </a:r>
          </a:p>
          <a:p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 данных RSCI включает 771 российский научный журнала + 6 журналов из стран СНГ.</a:t>
            </a:r>
          </a:p>
        </p:txBody>
      </p:sp>
    </p:spTree>
    <p:extLst>
      <p:ext uri="{BB962C8B-B14F-4D97-AF65-F5344CB8AC3E}">
        <p14:creationId xmlns:p14="http://schemas.microsoft.com/office/powerpoint/2010/main" val="110515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55EFF-DDC5-47F9-9960-B945ADD5D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"/>
            <a:ext cx="10515600" cy="661736"/>
          </a:xfrm>
        </p:spPr>
        <p:txBody>
          <a:bodyPr>
            <a:noAutofit/>
          </a:bodyPr>
          <a:lstStyle/>
          <a:p>
            <a:r>
              <a:rPr lang="ru-RU" sz="3200" i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На сайте </a:t>
            </a:r>
            <a:r>
              <a:rPr lang="en-US" sz="3200" i="1" dirty="0" err="1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eLibrary</a:t>
            </a:r>
            <a:r>
              <a:rPr lang="en-US" sz="3200" i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зайти на вкладку </a:t>
            </a:r>
            <a:r>
              <a:rPr lang="ru-RU" sz="3200" b="1" i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Авторам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F8FBB78-BEEC-435B-9460-C4816DFE81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7201" t="8613" r="18871" b="28242"/>
          <a:stretch/>
        </p:blipFill>
        <p:spPr>
          <a:xfrm>
            <a:off x="838200" y="878890"/>
            <a:ext cx="10134600" cy="5979108"/>
          </a:xfrm>
        </p:spPr>
      </p:pic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687E9BAC-1A30-4ADD-8DD4-247BD76070F7}"/>
              </a:ext>
            </a:extLst>
          </p:cNvPr>
          <p:cNvCxnSpPr>
            <a:cxnSpLocks/>
          </p:cNvCxnSpPr>
          <p:nvPr/>
        </p:nvCxnSpPr>
        <p:spPr>
          <a:xfrm flipH="1">
            <a:off x="7045693" y="1299119"/>
            <a:ext cx="1617044" cy="77724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>
            <a:extLst>
              <a:ext uri="{FF2B5EF4-FFF2-40B4-BE49-F238E27FC236}">
                <a16:creationId xmlns:a16="http://schemas.microsoft.com/office/drawing/2014/main" id="{C312A82B-0A3D-4C3C-A0FE-984B012937A6}"/>
              </a:ext>
            </a:extLst>
          </p:cNvPr>
          <p:cNvSpPr/>
          <p:nvPr/>
        </p:nvSpPr>
        <p:spPr>
          <a:xfrm>
            <a:off x="6460794" y="2125069"/>
            <a:ext cx="750771" cy="336884"/>
          </a:xfrm>
          <a:prstGeom prst="ellipse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130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83E6B-4FA8-41E0-950E-669BC9B32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71803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Далее – Поиск журналов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8A6B022-8BBE-4422-8883-0E3B213D80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008" t="2432" r="20489" b="2361"/>
          <a:stretch/>
        </p:blipFill>
        <p:spPr>
          <a:xfrm>
            <a:off x="1632857" y="886408"/>
            <a:ext cx="9601200" cy="5971592"/>
          </a:xfrm>
        </p:spPr>
      </p:pic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D120B3D0-B468-4BEB-90CB-3CEB4332438A}"/>
              </a:ext>
            </a:extLst>
          </p:cNvPr>
          <p:cNvCxnSpPr/>
          <p:nvPr/>
        </p:nvCxnSpPr>
        <p:spPr>
          <a:xfrm flipH="1">
            <a:off x="4261282" y="4643021"/>
            <a:ext cx="2796466" cy="46163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264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A4B007-5965-454A-B5C5-4893B6FA2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"/>
            <a:ext cx="10515600" cy="665825"/>
          </a:xfrm>
        </p:spPr>
        <p:txBody>
          <a:bodyPr>
            <a:noAutofit/>
          </a:bodyPr>
          <a:lstStyle/>
          <a:p>
            <a:r>
              <a:rPr lang="ru-RU" sz="20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Далее можем поставить фильтр по тематике (например: экономика, социология) и среди них отобрать журналы, входящие в ядро РИНЦ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7163E08-532C-47CD-8892-8547A7D3EE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669" t="5863" r="19041"/>
          <a:stretch/>
        </p:blipFill>
        <p:spPr>
          <a:xfrm>
            <a:off x="989044" y="736848"/>
            <a:ext cx="9806474" cy="6121152"/>
          </a:xfrm>
        </p:spPr>
      </p:pic>
      <p:sp>
        <p:nvSpPr>
          <p:cNvPr id="6" name="Овал 5">
            <a:extLst>
              <a:ext uri="{FF2B5EF4-FFF2-40B4-BE49-F238E27FC236}">
                <a16:creationId xmlns:a16="http://schemas.microsoft.com/office/drawing/2014/main" id="{A6377069-36A4-40A9-9C8B-F179F604BC65}"/>
              </a:ext>
            </a:extLst>
          </p:cNvPr>
          <p:cNvSpPr/>
          <p:nvPr/>
        </p:nvSpPr>
        <p:spPr>
          <a:xfrm>
            <a:off x="3764947" y="2053324"/>
            <a:ext cx="905070" cy="3079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8F1CCD65-0F51-400B-81E4-0EA6270759D8}"/>
              </a:ext>
            </a:extLst>
          </p:cNvPr>
          <p:cNvSpPr/>
          <p:nvPr/>
        </p:nvSpPr>
        <p:spPr>
          <a:xfrm>
            <a:off x="3888419" y="2965142"/>
            <a:ext cx="292964" cy="9765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8451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101</Words>
  <Application>Microsoft Office PowerPoint</Application>
  <PresentationFormat>Широкоэкранный</PresentationFormat>
  <Paragraphs>10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На сайте eLibrary зайти на вкладку Авторам</vt:lpstr>
      <vt:lpstr>Далее – Поиск журналов</vt:lpstr>
      <vt:lpstr>Далее можем поставить фильтр по тематике (например: экономика, социология) и среди них отобрать журналы, входящие в ядро РИНЦ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Егоров Дмитрий Олегович</dc:creator>
  <cp:lastModifiedBy>Егоров Дмитрий Олегович</cp:lastModifiedBy>
  <cp:revision>4</cp:revision>
  <dcterms:created xsi:type="dcterms:W3CDTF">2021-04-06T06:07:44Z</dcterms:created>
  <dcterms:modified xsi:type="dcterms:W3CDTF">2021-04-06T06:43:00Z</dcterms:modified>
</cp:coreProperties>
</file>